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68" r:id="rId2"/>
    <p:sldId id="270" r:id="rId3"/>
    <p:sldId id="271" r:id="rId4"/>
    <p:sldId id="266" r:id="rId5"/>
    <p:sldId id="267" r:id="rId6"/>
    <p:sldId id="262" r:id="rId7"/>
    <p:sldId id="273" r:id="rId8"/>
    <p:sldId id="272" r:id="rId9"/>
    <p:sldId id="260" r:id="rId10"/>
    <p:sldId id="274" r:id="rId11"/>
    <p:sldId id="275" r:id="rId12"/>
    <p:sldId id="276" r:id="rId13"/>
    <p:sldId id="277" r:id="rId14"/>
    <p:sldId id="278" r:id="rId15"/>
    <p:sldId id="279" r:id="rId16"/>
    <p:sldId id="256" r:id="rId17"/>
    <p:sldId id="257" r:id="rId18"/>
    <p:sldId id="258" r:id="rId19"/>
    <p:sldId id="259" r:id="rId20"/>
    <p:sldId id="263" r:id="rId21"/>
    <p:sldId id="269" r:id="rId22"/>
  </p:sldIdLst>
  <p:sldSz cx="9144000" cy="5143500" type="screen16x9"/>
  <p:notesSz cx="6858000" cy="9144000"/>
  <p:embeddedFontLst>
    <p:embeddedFont>
      <p:font typeface="Nunito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f2cb504a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f2cb504a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f2cb504a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f2cb504a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f2cb504a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6f2cb504a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0882-FDE1-1BCD-5192-A39DD997B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8700" y="938169"/>
            <a:ext cx="5361300" cy="1448100"/>
          </a:xfrm>
        </p:spPr>
        <p:txBody>
          <a:bodyPr/>
          <a:lstStyle/>
          <a:p>
            <a:r>
              <a:rPr lang="en-IN" dirty="0"/>
              <a:t>Cyber-Financial Crime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735AE-7B79-48B7-FEA8-761F03CD4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5122" y="2092689"/>
            <a:ext cx="6549483" cy="2112641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Independent Variable = Cyber-Financial Crime</a:t>
            </a:r>
          </a:p>
          <a:p>
            <a:r>
              <a:rPr lang="en-IN" dirty="0"/>
              <a:t>Dependent Variable = Effects on Mental Health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By </a:t>
            </a:r>
          </a:p>
          <a:p>
            <a:endParaRPr lang="en-IN" dirty="0"/>
          </a:p>
          <a:p>
            <a:r>
              <a:rPr lang="en-IN" dirty="0"/>
              <a:t>Pranav Prakash</a:t>
            </a:r>
          </a:p>
          <a:p>
            <a:r>
              <a:rPr lang="en-IN" dirty="0"/>
              <a:t>Aman Aggarwal</a:t>
            </a:r>
          </a:p>
          <a:p>
            <a:r>
              <a:rPr lang="en-IN" dirty="0" err="1"/>
              <a:t>Sukirat</a:t>
            </a:r>
            <a:r>
              <a:rPr lang="en-IN" dirty="0"/>
              <a:t> Singh</a:t>
            </a:r>
          </a:p>
        </p:txBody>
      </p:sp>
    </p:spTree>
    <p:extLst>
      <p:ext uri="{BB962C8B-B14F-4D97-AF65-F5344CB8AC3E}">
        <p14:creationId xmlns:p14="http://schemas.microsoft.com/office/powerpoint/2010/main" val="79482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58C2-ED4B-3AD4-AEEE-D91CCCBA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1715395"/>
            <a:ext cx="7505700" cy="954600"/>
          </a:xfrm>
        </p:spPr>
        <p:txBody>
          <a:bodyPr>
            <a:noAutofit/>
          </a:bodyPr>
          <a:lstStyle/>
          <a:p>
            <a:pPr algn="ctr"/>
            <a:r>
              <a:rPr lang="en-IN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See what our Audience thinks about it</a:t>
            </a:r>
          </a:p>
        </p:txBody>
      </p:sp>
    </p:spTree>
    <p:extLst>
      <p:ext uri="{BB962C8B-B14F-4D97-AF65-F5344CB8AC3E}">
        <p14:creationId xmlns:p14="http://schemas.microsoft.com/office/powerpoint/2010/main" val="307430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F35B08-93E2-B09A-DE8C-C64DFF07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29" y="420486"/>
            <a:ext cx="4625618" cy="45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57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9573D5-6767-4E79-B324-81102510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51" y="248579"/>
            <a:ext cx="4761654" cy="46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04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025C92-3B1A-4B8D-2E6F-329D126D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05" y="251831"/>
            <a:ext cx="4278212" cy="46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40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9AD7F-6D09-868E-B77D-7EAE43E5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867" y="227902"/>
            <a:ext cx="4268821" cy="46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55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CE268-9ACC-9BD9-3006-63180C57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98" y="196075"/>
            <a:ext cx="4998003" cy="475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4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Harmful Effects of Cyber Financial Crime on Individuals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Identity Theft Leading to Long-Term Credit Issues</a:t>
            </a:r>
            <a:endParaRPr dirty="0"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940" y="1623184"/>
            <a:ext cx="3878925" cy="275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Financial Loss and Debt:</a:t>
            </a:r>
            <a:endParaRPr dirty="0"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576" y="1681260"/>
            <a:ext cx="3764274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157B46-5E4E-D8D1-B2C8-6584989F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567" y="1599963"/>
            <a:ext cx="2610593" cy="261059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Emotional Distress, Anxiety, and Psychological Impacts:</a:t>
            </a:r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063" y="1990725"/>
            <a:ext cx="3877324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0C366B-005B-87BB-0B97-4C79E9D00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050" y="1798822"/>
            <a:ext cx="2831805" cy="28318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0F14-3F4D-B9FB-925C-99E2ACB2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Unveiling Cyber Financial Crime: Safeguarding Your Assets in the Digital Age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E8ED3-A35A-B416-28D2-CBC714D45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4309D-D283-E4C9-5279-C8D9ECECB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04" y="2122993"/>
            <a:ext cx="3141405" cy="2034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AAFC2-EECC-B1E9-3075-C8F86B18A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275" y="2122993"/>
            <a:ext cx="3480821" cy="199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09B5B-3A2B-0250-3ACA-531A63B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589190"/>
          </a:xfrm>
        </p:spPr>
        <p:txBody>
          <a:bodyPr>
            <a:normAutofit fontScale="90000"/>
          </a:bodyPr>
          <a:lstStyle/>
          <a:p>
            <a:r>
              <a:rPr lang="en-IN" dirty="0"/>
              <a:t>Preventions &amp; Protection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C29D4-C124-275C-6BB0-D514787C5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072" y="1596714"/>
            <a:ext cx="7505700" cy="3176007"/>
          </a:xfrm>
        </p:spPr>
        <p:txBody>
          <a:bodyPr>
            <a:normAutofit/>
          </a:bodyPr>
          <a:lstStyle/>
          <a:p>
            <a:endParaRPr lang="en-US" sz="1500" dirty="0"/>
          </a:p>
          <a:p>
            <a:endParaRPr lang="en-US" sz="1500" dirty="0"/>
          </a:p>
          <a:p>
            <a:endParaRPr lang="en-IN" sz="14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08E73-436D-1B88-7719-033045F71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15" y="1726150"/>
            <a:ext cx="418277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14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60AAD-6F3E-2259-5A66-EE6C842CF1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8FDA5-D68D-19F2-E5E1-98B35662D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639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7545-66EF-5569-17E1-5E206EAC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Rising Cyber Threats: Unveiling India's Data Security Landscape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87C4-1E5F-C204-CDB6-8A47CC3EE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33" y="1800200"/>
            <a:ext cx="4161728" cy="24480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40453F-A5D8-0AA3-32D9-BE238858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2297630"/>
            <a:ext cx="3242487" cy="172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8D785-790D-46BC-C970-A75FB2A8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38" y="2241280"/>
            <a:ext cx="2952750" cy="17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2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7545-66EF-5569-17E1-5E206EAC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Groups Affected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887C4-1E5F-C204-CDB6-8A47CC3EE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33" y="1800200"/>
            <a:ext cx="4161728" cy="244800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14605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99D88-512F-7977-64D4-2FCD28B03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999980"/>
            <a:ext cx="3134636" cy="2115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45BC9-C6CA-5E26-C14C-182AAEC0B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83" y="1947985"/>
            <a:ext cx="3228644" cy="215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9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8877-8C11-AA53-112E-987EED5C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Occurrence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15B4E-39A8-8B81-D973-D77880258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384" y="1800200"/>
            <a:ext cx="3686100" cy="2448000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9DA0B-D568-075F-C7F7-3B6FD605BBB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1843F-62EB-CFBC-AECF-EC8EFD52B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32" y="1800200"/>
            <a:ext cx="3090203" cy="2314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C4F10-7B2B-1BF4-2A4E-BD49AAB77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176" y="1204103"/>
            <a:ext cx="3234622" cy="323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4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8C56B-4330-AADA-C532-F2EEB7E06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Effects on Mental Health due to Cyber Financial Crime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979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2B36-0825-A7BE-A65C-B98E79F6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Persistent fear and paranoia about personal and financial security online.</a:t>
            </a:r>
            <a:br>
              <a:rPr lang="en-US" sz="32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0FD3D-3E53-5B34-7E18-9E8ED7881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89" y="1455466"/>
            <a:ext cx="7505700" cy="24480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endParaRPr lang="en-US" dirty="0"/>
          </a:p>
          <a:p>
            <a:endParaRPr lang="en-US" b="1" dirty="0"/>
          </a:p>
          <a:p>
            <a:endParaRPr lang="en-US" sz="1400" dirty="0"/>
          </a:p>
          <a:p>
            <a:endParaRPr lang="en-US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71624-8D8C-2A16-1DCD-507882CE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11" y="1866040"/>
            <a:ext cx="2954522" cy="29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5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2B36-0825-A7BE-A65C-B98E79F6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/>
              <a:t>Shame and Embarrassment</a:t>
            </a:r>
            <a:r>
              <a:rPr lang="en-IN" sz="3200" b="1" dirty="0"/>
              <a:t>:</a:t>
            </a:r>
            <a:br>
              <a:rPr lang="en-US" sz="32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0FD3D-3E53-5B34-7E18-9E8ED7881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89" y="1455466"/>
            <a:ext cx="7505700" cy="2448000"/>
          </a:xfrm>
        </p:spPr>
        <p:txBody>
          <a:bodyPr>
            <a:normAutofit/>
          </a:bodyPr>
          <a:lstStyle/>
          <a:p>
            <a:endParaRPr lang="en-US" b="1" dirty="0"/>
          </a:p>
          <a:p>
            <a:endParaRPr lang="en-US" sz="1400" dirty="0"/>
          </a:p>
          <a:p>
            <a:endParaRPr lang="en-US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337EE-28B8-8EE1-F9DF-8D317B2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44" y="1455466"/>
            <a:ext cx="3395761" cy="33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5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2B36-0825-A7BE-A65C-B98E79F6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Post-Traumatic Stress Disorder (PTSD):</a:t>
            </a:r>
            <a:br>
              <a:rPr lang="en-US" sz="3200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0FD3D-3E53-5B34-7E18-9E8ED7881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389" y="1455466"/>
            <a:ext cx="7505700" cy="24480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endParaRPr lang="en-US" sz="1400" dirty="0"/>
          </a:p>
          <a:p>
            <a:endParaRPr lang="en-US" b="1" dirty="0"/>
          </a:p>
          <a:p>
            <a:endParaRPr lang="en-US" sz="1400" dirty="0"/>
          </a:p>
          <a:p>
            <a:endParaRPr lang="en-US" sz="1400" dirty="0"/>
          </a:p>
          <a:p>
            <a:endParaRPr lang="en-IN" sz="1400" dirty="0"/>
          </a:p>
          <a:p>
            <a:endParaRPr lang="en-IN" sz="14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28D32-E61E-8A7D-B772-55A1D55B6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577" y="1322900"/>
            <a:ext cx="3476846" cy="3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02015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128</Words>
  <Application>Microsoft Office PowerPoint</Application>
  <PresentationFormat>On-screen Show (16:9)</PresentationFormat>
  <Paragraphs>46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Nunito</vt:lpstr>
      <vt:lpstr>Arial</vt:lpstr>
      <vt:lpstr>Calibri</vt:lpstr>
      <vt:lpstr>Times New Roman</vt:lpstr>
      <vt:lpstr>Shift</vt:lpstr>
      <vt:lpstr>Cyber-Financial Crime</vt:lpstr>
      <vt:lpstr>Unveiling Cyber Financial Crime: Safeguarding Your Assets in the Digital Age </vt:lpstr>
      <vt:lpstr>Rising Cyber Threats: Unveiling India's Data Security Landscape </vt:lpstr>
      <vt:lpstr>Age Groups Affected</vt:lpstr>
      <vt:lpstr>Reasons for Occurrence</vt:lpstr>
      <vt:lpstr>Effects on Mental Health due to Cyber Financial Crime</vt:lpstr>
      <vt:lpstr>Persistent fear and paranoia about personal and financial security online. </vt:lpstr>
      <vt:lpstr>Shame and Embarrassment: </vt:lpstr>
      <vt:lpstr>Post-Traumatic Stress Disorder (PTSD): </vt:lpstr>
      <vt:lpstr>Let’s See what our Audience thinks about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Harmful Effects of Cyber Financial Crime on Individuals</vt:lpstr>
      <vt:lpstr>Identity Theft Leading to Long-Term Credit Issues</vt:lpstr>
      <vt:lpstr>Financial Loss and Debt:</vt:lpstr>
      <vt:lpstr>Emotional Distress, Anxiety, and Psychological Impacts:</vt:lpstr>
      <vt:lpstr>Preventions &amp; Protection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Cyber-Financial Crime</dc:title>
  <dc:creator>Aman Aggarwal</dc:creator>
  <cp:lastModifiedBy>Aman Aggarwal</cp:lastModifiedBy>
  <cp:revision>4</cp:revision>
  <dcterms:modified xsi:type="dcterms:W3CDTF">2024-05-17T04:13:23Z</dcterms:modified>
</cp:coreProperties>
</file>